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spcBef>
                <a:spcPts val="0"/>
              </a:spcBef>
              <a:buSzPct val="100000"/>
              <a:defRPr sz="4800"/>
            </a:lvl1pPr>
            <a:lvl2pPr indent="304800" algn="ctr">
              <a:spcBef>
                <a:spcPts val="0"/>
              </a:spcBef>
              <a:buSzPct val="100000"/>
              <a:defRPr sz="4800"/>
            </a:lvl2pPr>
            <a:lvl3pPr indent="304800" algn="ctr">
              <a:spcBef>
                <a:spcPts val="0"/>
              </a:spcBef>
              <a:buSzPct val="100000"/>
              <a:defRPr sz="4800"/>
            </a:lvl3pPr>
            <a:lvl4pPr indent="304800" algn="ctr">
              <a:spcBef>
                <a:spcPts val="0"/>
              </a:spcBef>
              <a:buSzPct val="100000"/>
              <a:defRPr sz="4800"/>
            </a:lvl4pPr>
            <a:lvl5pPr indent="304800" algn="ctr">
              <a:spcBef>
                <a:spcPts val="0"/>
              </a:spcBef>
              <a:buSzPct val="100000"/>
              <a:defRPr sz="4800"/>
            </a:lvl5pPr>
            <a:lvl6pPr indent="304800" algn="ctr">
              <a:spcBef>
                <a:spcPts val="0"/>
              </a:spcBef>
              <a:buSzPct val="100000"/>
              <a:defRPr sz="4800"/>
            </a:lvl6pPr>
            <a:lvl7pPr indent="304800" algn="ctr">
              <a:spcBef>
                <a:spcPts val="0"/>
              </a:spcBef>
              <a:buSzPct val="100000"/>
              <a:defRPr sz="4800"/>
            </a:lvl7pPr>
            <a:lvl8pPr indent="304800" algn="ctr">
              <a:spcBef>
                <a:spcPts val="0"/>
              </a:spcBef>
              <a:buSzPct val="100000"/>
              <a:defRPr sz="4800"/>
            </a:lvl8pPr>
            <a:lvl9pPr indent="304800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 indent="457200">
              <a:spcBef>
                <a:spcPts val="0"/>
              </a:spcBef>
              <a:defRPr/>
            </a:lvl2pPr>
            <a:lvl3pPr indent="914400">
              <a:spcBef>
                <a:spcPts val="0"/>
              </a:spcBef>
              <a:defRPr/>
            </a:lvl3pPr>
            <a:lvl4pPr indent="13716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rimarySourceNexus.org" TargetMode="External"/><Relationship Id="rId5" Type="http://schemas.openxmlformats.org/officeDocument/2006/relationships/hyperlink" Target="http://Barat-TPS.or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381000" y="445200"/>
            <a:ext cx="8305799" cy="4279199"/>
          </a:xfrm>
          <a:prstGeom prst="triangle">
            <a:avLst>
              <a:gd name="adj" fmla="val 49841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3879046" y="1131183"/>
            <a:ext cx="1295400" cy="55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Who/What?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3186092" y="1853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When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4724400" y="1853283"/>
            <a:ext cx="1143000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?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2438400" y="2615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Place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5458200" y="2615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?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3962400" y="2615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Where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1676400" y="3377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How?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962400" y="4139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Why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3172200" y="3377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Answer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4696200" y="3377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in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6179730" y="3377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4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2438400" y="4139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?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3934200" y="4139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Answer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5458200" y="4139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in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6934200" y="4139283"/>
            <a:ext cx="1171199" cy="49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u="sng"/>
              <a:t>5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186452" y="76200"/>
            <a:ext cx="838199" cy="76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76200" y="76200"/>
            <a:ext cx="1085850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/>
        </p:nvSpPr>
        <p:spPr>
          <a:xfrm>
            <a:off x="381000" y="4724400"/>
            <a:ext cx="83057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00" dirty="0">
                <a:solidFill>
                  <a:schemeClr val="dk1"/>
                </a:solidFill>
              </a:rPr>
              <a:t>Adapted from the Thinking Triangle activity found in Kingore, Bertie. </a:t>
            </a:r>
            <a:r>
              <a:rPr lang="en" sz="700" i="1" dirty="0">
                <a:solidFill>
                  <a:schemeClr val="dk1"/>
                </a:solidFill>
              </a:rPr>
              <a:t>Teaching without Nonsense: Activities to Encourage High-Level Responses</a:t>
            </a:r>
            <a:r>
              <a:rPr lang="en" sz="700" dirty="0">
                <a:solidFill>
                  <a:schemeClr val="dk1"/>
                </a:solidFill>
              </a:rPr>
              <a:t>. Professional Associates, 1999.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700" dirty="0">
                <a:solidFill>
                  <a:schemeClr val="dk1"/>
                </a:solidFill>
              </a:rPr>
              <a:t>Distributed through the TPS-Barat Library of Congress Teaching with Primary Sources Program |</a:t>
            </a:r>
            <a:r>
              <a:rPr lang="en" sz="700" dirty="0"/>
              <a:t> </a:t>
            </a:r>
            <a:r>
              <a:rPr lang="en" sz="700" dirty="0" smtClean="0"/>
              <a:t>847-574-2465 Find </a:t>
            </a:r>
            <a:r>
              <a:rPr lang="en" sz="700" dirty="0"/>
              <a:t>ad</a:t>
            </a:r>
            <a:r>
              <a:rPr lang="en" sz="700" dirty="0">
                <a:solidFill>
                  <a:schemeClr val="dk1"/>
                </a:solidFill>
              </a:rPr>
              <a:t>ditional materials and resources at</a:t>
            </a:r>
            <a:r>
              <a:rPr lang="en" sz="700" dirty="0">
                <a:solidFill>
                  <a:schemeClr val="dk1"/>
                </a:solidFill>
                <a:hlinkClick r:id="rId5"/>
              </a:rPr>
              <a:t> </a:t>
            </a:r>
            <a:r>
              <a:rPr lang="en" sz="700" u="sng" dirty="0">
                <a:solidFill>
                  <a:schemeClr val="hlink"/>
                </a:solidFill>
                <a:hlinkClick r:id="rId6"/>
              </a:rPr>
              <a:t>http://PrimarySourceNexus.org</a:t>
            </a:r>
            <a:r>
              <a:rPr lang="en" sz="700" dirty="0">
                <a:solidFill>
                  <a:schemeClr val="dk1"/>
                </a:solidFill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2" name="Shape 42"/>
          <p:cNvSpPr txBox="1"/>
          <p:nvPr/>
        </p:nvSpPr>
        <p:spPr>
          <a:xfrm>
            <a:off x="1945431" y="304800"/>
            <a:ext cx="22097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  Primary Source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4893598" y="304800"/>
            <a:ext cx="22097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Thinking Triangle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j</cp:lastModifiedBy>
  <cp:revision>1</cp:revision>
  <dcterms:modified xsi:type="dcterms:W3CDTF">2014-05-20T21:58:06Z</dcterms:modified>
</cp:coreProperties>
</file>